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63" r:id="rId2"/>
    <p:sldId id="264" r:id="rId3"/>
    <p:sldId id="265" r:id="rId4"/>
    <p:sldId id="266" r:id="rId5"/>
    <p:sldId id="267" r:id="rId6"/>
    <p:sldId id="268" r:id="rId7"/>
    <p:sldId id="26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92"/>
    <a:srgbClr val="A1E6FF"/>
    <a:srgbClr val="EFE4BF"/>
    <a:srgbClr val="DFDFDF"/>
    <a:srgbClr val="E7E7E7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31" autoAdjust="0"/>
    <p:restoredTop sz="94660"/>
  </p:normalViewPr>
  <p:slideViewPr>
    <p:cSldViewPr snapToGrid="0">
      <p:cViewPr varScale="1">
        <p:scale>
          <a:sx n="209" d="100"/>
          <a:sy n="209" d="100"/>
        </p:scale>
        <p:origin x="184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514" y="12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91462-BE13-41FD-BF22-7B45672A69EA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D193F-73ED-4D3E-BF58-F02534D9AC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E5134-0E51-4470-806B-86E1EBBDC0A1}" type="datetimeFigureOut">
              <a:rPr lang="en-US" smtClean="0"/>
              <a:t>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875EC-2782-47E9-B4B9-EE995BFD9A8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81382" y="2170113"/>
            <a:ext cx="6486617" cy="2387600"/>
          </a:xfrm>
        </p:spPr>
        <p:txBody>
          <a:bodyPr anchor="ctr" anchorCtr="0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91270" y="4716463"/>
            <a:ext cx="7276730" cy="1655762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group name (in bold text). In a new line, enter team member’s names (comma or semi-colon separated, bold first name)</a:t>
            </a: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56655" y="52636"/>
            <a:ext cx="3241354" cy="1181012"/>
            <a:chOff x="275491" y="232395"/>
            <a:chExt cx="2741493" cy="998884"/>
          </a:xfrm>
        </p:grpSpPr>
        <p:grpSp>
          <p:nvGrpSpPr>
            <p:cNvPr id="42" name="Group 41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5080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5080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81" name="TextBox 8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0CF019-BE35-3836-4FF5-61D446ED190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524001" y="2170114"/>
            <a:ext cx="2462074" cy="2387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Insert tool logo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9AB842-04CB-9D26-0775-010EA1B76AA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24001" y="4711054"/>
            <a:ext cx="1707409" cy="1655762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Insert group logo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072FFD-A4CD-2DBE-9BD1-7FA79296F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2900" y="0"/>
            <a:ext cx="2619100" cy="1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74468" y="953589"/>
            <a:ext cx="11443063" cy="55336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912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3" name="Group 42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>
                <a:stCxn id="101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47" name="TextBox 46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40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469" y="959668"/>
            <a:ext cx="5645331" cy="552731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55108"/>
            <a:ext cx="5645331" cy="55321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2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3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1" name="Group 40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81" name="TextBox 8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43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3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9" r="8071"/>
          <a:stretch/>
        </p:blipFill>
        <p:spPr bwMode="auto">
          <a:xfrm>
            <a:off x="-1" y="0"/>
            <a:ext cx="12196764" cy="6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74469" y="157"/>
            <a:ext cx="11443063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74468" y="953588"/>
            <a:ext cx="11443063" cy="540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430186" y="6487251"/>
            <a:ext cx="9418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36283" y="6492875"/>
            <a:ext cx="681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E32A53FC-A1F5-4D9E-915D-C1AF2CE43DED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7" name="Group 46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>
                <a:stCxn id="6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51" name="TextBox 5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193F9A8-AF9E-EE7E-87F2-D9E6BF1A7FC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5265" y="81725"/>
            <a:ext cx="1286735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8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99A5EB-5CEC-084F-03A4-D6F37E14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Intermediate Project Presentation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88C5E1-CD1A-D4E1-9789-17C6A75B31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DevBallers</a:t>
            </a:r>
            <a:endParaRPr lang="en-US" b="1" dirty="0"/>
          </a:p>
          <a:p>
            <a:r>
              <a:rPr lang="en-US" dirty="0"/>
              <a:t>Atilla Dogan, </a:t>
            </a:r>
            <a:r>
              <a:rPr lang="en-US" dirty="0" err="1"/>
              <a:t>Andrit</a:t>
            </a:r>
            <a:r>
              <a:rPr lang="en-US" dirty="0"/>
              <a:t> </a:t>
            </a:r>
            <a:r>
              <a:rPr lang="en-US" dirty="0" err="1"/>
              <a:t>Hashani</a:t>
            </a:r>
            <a:r>
              <a:rPr lang="en-US" dirty="0"/>
              <a:t>, Oguzhan </a:t>
            </a:r>
            <a:r>
              <a:rPr lang="en-US" dirty="0" err="1"/>
              <a:t>Kaluk</a:t>
            </a:r>
            <a:r>
              <a:rPr lang="en-US" dirty="0"/>
              <a:t>, </a:t>
            </a:r>
            <a:r>
              <a:rPr lang="en-US" dirty="0" err="1"/>
              <a:t>Dursun</a:t>
            </a:r>
            <a:r>
              <a:rPr lang="en-US" dirty="0"/>
              <a:t> Berat </a:t>
            </a:r>
            <a:r>
              <a:rPr lang="en-US" dirty="0" err="1"/>
              <a:t>Saral</a:t>
            </a:r>
            <a:r>
              <a:rPr lang="en-US" dirty="0"/>
              <a:t>, Nick Waldschmidt</a:t>
            </a:r>
          </a:p>
        </p:txBody>
      </p:sp>
      <p:pic>
        <p:nvPicPr>
          <p:cNvPr id="5" name="Inhaltsplatzhalter 4" descr="Ein Bild, das Screenshot, Design, Elektronik enthält.&#10;&#10;Automatisch generierte Beschreibung">
            <a:extLst>
              <a:ext uri="{FF2B5EF4-FFF2-40B4-BE49-F238E27FC236}">
                <a16:creationId xmlns:a16="http://schemas.microsoft.com/office/drawing/2014/main" id="{7D207530-E0AE-7D4B-E386-633242B8E11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96" y="2170113"/>
            <a:ext cx="2384420" cy="2387600"/>
          </a:xfrm>
        </p:spPr>
      </p:pic>
      <p:pic>
        <p:nvPicPr>
          <p:cNvPr id="3" name="Inhaltsplatzhalter 2" descr="Ein Bild, das Kreis, Logo, Symbol, Markenzeichen enthält.&#10;&#10;Automatisch generierte Beschreibung">
            <a:extLst>
              <a:ext uri="{FF2B5EF4-FFF2-40B4-BE49-F238E27FC236}">
                <a16:creationId xmlns:a16="http://schemas.microsoft.com/office/drawing/2014/main" id="{D3989C44-31AB-DAAC-BE5D-5EE9CF10FA0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44" y="4711700"/>
            <a:ext cx="1653661" cy="1655763"/>
          </a:xfrm>
        </p:spPr>
      </p:pic>
    </p:spTree>
    <p:extLst>
      <p:ext uri="{BB962C8B-B14F-4D97-AF65-F5344CB8AC3E}">
        <p14:creationId xmlns:p14="http://schemas.microsoft.com/office/powerpoint/2010/main" val="1175350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BA7C6-05D2-8885-180C-DEE712A3A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Table of Contents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57D6E8-4D07-FABC-7ABC-94A799D6E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de-DE"/>
              <a:t>Conceptual solution</a:t>
            </a:r>
          </a:p>
          <a:p>
            <a:r>
              <a:rPr lang="de-DE"/>
              <a:t>Status of the project</a:t>
            </a:r>
          </a:p>
          <a:p>
            <a:r>
              <a:rPr lang="de-DE"/>
              <a:t>Demo</a:t>
            </a:r>
          </a:p>
          <a:p>
            <a:r>
              <a:rPr lang="de-DE"/>
              <a:t>Lessons learned</a:t>
            </a:r>
          </a:p>
          <a:p>
            <a:r>
              <a:rPr lang="de-DE"/>
              <a:t>Group management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367384D-FABE-A53F-0C23-B27BE7A96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A00C26-D617-82C5-87AD-8FED5D3F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08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1F50B4-EEAC-F63E-8815-FF577640E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Conceptual solution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54EB0D4-EC2A-9E53-1194-70F91B85E4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DE"/>
              <a:t>Establish development cycle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Issue generation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Implementation</a:t>
            </a:r>
          </a:p>
          <a:p>
            <a:pPr marL="514350" indent="-514350">
              <a:buFont typeface="+mj-lt"/>
              <a:buAutoNum type="arabicPeriod"/>
            </a:pPr>
            <a:r>
              <a:rPr lang="de-DE"/>
              <a:t>Review</a:t>
            </a:r>
          </a:p>
          <a:p>
            <a:pPr marL="0" indent="0">
              <a:buNone/>
            </a:pPr>
            <a:r>
              <a:rPr lang="de-DE"/>
              <a:t>Repeat every week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A1377F7-951B-627C-1BEC-25E74676EA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ACE29A-81D1-246C-3C7C-BB2DECF7A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608F67-DB99-9DBE-F8D8-1D9C6D354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553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62828-AAF1-BB49-4307-6573302F3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5B6A74-0881-29CF-65C4-0E411C50D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Status of the project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6CA075-BDFE-02B9-788A-B21A545BF4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DE"/>
              <a:t>Finished:</a:t>
            </a:r>
          </a:p>
          <a:p>
            <a:pPr marL="457200" lvl="1" indent="0">
              <a:buNone/>
            </a:pPr>
            <a:r>
              <a:rPr lang="de-DE"/>
              <a:t>Card-Stack</a:t>
            </a:r>
          </a:p>
          <a:p>
            <a:pPr marL="457200" lvl="1" indent="0">
              <a:buNone/>
            </a:pPr>
            <a:r>
              <a:rPr lang="de-DE"/>
              <a:t>Authentication</a:t>
            </a:r>
          </a:p>
          <a:p>
            <a:pPr marL="0" indent="0">
              <a:buNone/>
            </a:pPr>
            <a:r>
              <a:rPr lang="de-DE"/>
              <a:t>In Progress:</a:t>
            </a:r>
          </a:p>
          <a:p>
            <a:pPr marL="457200" lvl="1" indent="0">
              <a:buNone/>
            </a:pPr>
            <a:r>
              <a:rPr lang="de-DE"/>
              <a:t>Training-Session</a:t>
            </a:r>
          </a:p>
          <a:p>
            <a:pPr marL="0" indent="0">
              <a:buNone/>
            </a:pPr>
            <a:r>
              <a:rPr lang="de-DE"/>
              <a:t>To-dos:</a:t>
            </a:r>
          </a:p>
          <a:p>
            <a:pPr marL="457200" lvl="1" indent="0">
              <a:buNone/>
            </a:pPr>
            <a:r>
              <a:rPr lang="de-DE"/>
              <a:t>Forum</a:t>
            </a:r>
          </a:p>
          <a:p>
            <a:pPr marL="457200" lvl="1" indent="0">
              <a:buNone/>
            </a:pPr>
            <a:r>
              <a:rPr lang="de-DE"/>
              <a:t>Chat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E7ACAB83-1771-29FC-9BF6-C37F9211B6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636905"/>
            <a:ext cx="5645150" cy="4168390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85C703F-485E-F817-0E7D-D9A32ED46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146FA1-B628-5E81-54FB-1A2DF7D5C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971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8F6757-4602-55A0-CF64-FB4304401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5A5F70-80A7-5741-6069-EF3A6740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Demo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34C52D9-A74C-F3A0-F0AF-AC094141EB0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ECCB499-1C2F-BDC8-0172-4FD4880150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A90F5D1-A77D-BF03-8077-94B3F7F68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D4432D-C46E-BA61-50D3-02E3CE08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09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7E074-84CB-07AE-8C29-FC76819EF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C1BD46-5A3C-CBB1-41B9-78F6BFB85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Lessons learned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CF569C3A-62D6-BDB9-94CA-8D31B326D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de-DE"/>
              <a:t>Requirements too unspecific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B8C7D4-514D-0A28-6826-088D00708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81AF859-181E-1D54-FA0C-37D994C8F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14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5D3746-BF69-B260-B388-8249515D5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595CAC-A903-EF9F-3080-2F246FFA8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Group 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0BCEF3-7EB3-BAE8-81F0-166129A534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de-DE"/>
              <a:t>Every issue is a branch</a:t>
            </a:r>
          </a:p>
          <a:p>
            <a:r>
              <a:rPr lang="de-DE"/>
              <a:t>Pull requests required</a:t>
            </a:r>
          </a:p>
          <a:p>
            <a:r>
              <a:rPr lang="de-DE"/>
              <a:t>Pull request require review</a:t>
            </a:r>
          </a:p>
          <a:p>
            <a:r>
              <a:rPr lang="de-DE"/>
              <a:t>Pull request require prettier enforcement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F7F69D5-8533-5DEC-1503-425B0FE25C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Group contributors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D367D7-A0E0-9BF2-C347-3EE43E293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Intermediate Project Presentation - Bonus Project - DevBallers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9603C5-248F-60DE-83B7-A4F8209DD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7</a:t>
            </a:fld>
            <a:endParaRPr lang="en-US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46AB44B2-F58A-87A9-1B06-7BE103318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911" y="2289743"/>
            <a:ext cx="5549620" cy="279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6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co_template_design_16-9.pptx" id="{C87D38EF-A17C-4367-A9B6-A889A323DAB2}" vid="{2533D10E-692E-4D44-B7E7-D9BDC01E4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soco_template_16-9</Template>
  <TotalTime>0</TotalTime>
  <Words>142</Words>
  <Application>Microsoft Macintosh PowerPoint</Application>
  <PresentationFormat>Breitbild</PresentationFormat>
  <Paragraphs>45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Intermediate Project Presentation</vt:lpstr>
      <vt:lpstr>Table of Contents</vt:lpstr>
      <vt:lpstr>Conceptual solution</vt:lpstr>
      <vt:lpstr>Status of the project</vt:lpstr>
      <vt:lpstr>Demo</vt:lpstr>
      <vt:lpstr>Lessons learned</vt:lpstr>
      <vt:lpstr>Group management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Shoeb Joarder</dc:creator>
  <cp:lastModifiedBy>Oguzhan Kaluk</cp:lastModifiedBy>
  <cp:revision>29</cp:revision>
  <dcterms:created xsi:type="dcterms:W3CDTF">2021-10-10T07:35:47Z</dcterms:created>
  <dcterms:modified xsi:type="dcterms:W3CDTF">2025-01-12T16:23:05Z</dcterms:modified>
</cp:coreProperties>
</file>